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003E7-652C-4735-B676-04C19997157A}" v="6" dt="2021-10-11T03:27:43.751"/>
    <p1510:client id="{8B212517-008C-430D-982C-48CE150AC73B}" v="256" dt="2021-10-10T10:26:52.911"/>
    <p1510:client id="{DE2754B1-263C-42C1-A834-839A9B5E5E51}" v="144" dt="2021-10-10T11:15:37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5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8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4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17B11-CCD8-4EEC-AD7E-F410C145496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4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4" descr="桌子上的电脑和鼠标&#10;&#10;已自动生成说明">
            <a:extLst>
              <a:ext uri="{FF2B5EF4-FFF2-40B4-BE49-F238E27FC236}">
                <a16:creationId xmlns:a16="http://schemas.microsoft.com/office/drawing/2014/main" id="{67B4F7A0-EA1B-4086-9CE5-17F3AA56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96" y="643467"/>
            <a:ext cx="7819040" cy="55710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EB980B-ECFA-4173-804E-8460C520A17F}"/>
              </a:ext>
            </a:extLst>
          </p:cNvPr>
          <p:cNvSpPr txBox="1"/>
          <p:nvPr/>
        </p:nvSpPr>
        <p:spPr>
          <a:xfrm>
            <a:off x="700087" y="700087"/>
            <a:ext cx="276701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4000" dirty="0">
                <a:solidFill>
                  <a:schemeClr val="accent6">
                    <a:lumMod val="50000"/>
                  </a:schemeClr>
                </a:solidFill>
                <a:latin typeface="Arial"/>
                <a:ea typeface="+mn-lt"/>
                <a:cs typeface="+mn-lt"/>
              </a:rPr>
              <a:t>Т</a:t>
            </a:r>
            <a:r>
              <a:rPr lang="zh-CN" sz="3200">
                <a:solidFill>
                  <a:schemeClr val="accent6">
                    <a:lumMod val="50000"/>
                  </a:schemeClr>
                </a:solidFill>
                <a:latin typeface="Arial"/>
                <a:ea typeface="STKaiti"/>
                <a:cs typeface="+mn-lt"/>
              </a:rPr>
              <a:t>елефон</a:t>
            </a:r>
            <a:endParaRPr lang="zh-CN" altLang="en-US" sz="3200">
              <a:solidFill>
                <a:schemeClr val="accent6">
                  <a:lumMod val="50000"/>
                </a:schemeClr>
              </a:solidFill>
              <a:latin typeface="Arial"/>
              <a:ea typeface="STKaiti"/>
              <a:cs typeface="+mn-lt"/>
            </a:endParaRPr>
          </a:p>
          <a:p>
            <a:endParaRPr lang="en-US" altLang="zh-CN" sz="3200" dirty="0">
              <a:solidFill>
                <a:schemeClr val="accent6">
                  <a:lumMod val="50000"/>
                </a:schemeClr>
              </a:solidFill>
              <a:latin typeface="Arial"/>
              <a:ea typeface="+mn-lt"/>
              <a:cs typeface="+mn-lt"/>
            </a:endParaRPr>
          </a:p>
          <a:p>
            <a:r>
              <a:rPr lang="en-US" altLang="zh-CN" sz="3200" dirty="0">
                <a:solidFill>
                  <a:schemeClr val="accent6">
                    <a:lumMod val="50000"/>
                  </a:schemeClr>
                </a:solidFill>
                <a:latin typeface="Arial"/>
                <a:ea typeface="+mn-lt"/>
                <a:cs typeface="+mn-lt"/>
              </a:rPr>
              <a:t>Э</a:t>
            </a:r>
            <a:r>
              <a:rPr lang="zh-CN" sz="3200">
                <a:solidFill>
                  <a:schemeClr val="accent6">
                    <a:lumMod val="50000"/>
                  </a:schemeClr>
                </a:solidFill>
                <a:latin typeface="Arial"/>
                <a:ea typeface="STKaiti"/>
                <a:cs typeface="+mn-lt"/>
              </a:rPr>
              <a:t>кранын</a:t>
            </a:r>
            <a:endParaRPr lang="zh-CN" sz="3200" dirty="0">
              <a:solidFill>
                <a:schemeClr val="accent6">
                  <a:lumMod val="50000"/>
                </a:schemeClr>
              </a:solidFill>
              <a:latin typeface="Arial"/>
              <a:ea typeface="STKaiti"/>
              <a:cs typeface="+mn-lt"/>
            </a:endParaRPr>
          </a:p>
          <a:p>
            <a:endParaRPr lang="zh-CN" sz="3200" dirty="0">
              <a:solidFill>
                <a:schemeClr val="accent6">
                  <a:lumMod val="50000"/>
                </a:schemeClr>
              </a:solidFill>
              <a:latin typeface="Arial"/>
              <a:ea typeface="STKaiti"/>
              <a:cs typeface="+mn-lt"/>
            </a:endParaRPr>
          </a:p>
          <a:p>
            <a:r>
              <a:rPr lang="zh-CN" sz="3200">
                <a:solidFill>
                  <a:schemeClr val="accent6">
                    <a:lumMod val="50000"/>
                  </a:schemeClr>
                </a:solidFill>
                <a:latin typeface="Arial"/>
                <a:ea typeface="STKaiti"/>
                <a:cs typeface="+mn-lt"/>
              </a:rPr>
              <a:t>үлкейткіш</a:t>
            </a:r>
            <a:endParaRPr lang="zh-CN" sz="3200">
              <a:solidFill>
                <a:schemeClr val="accent6">
                  <a:lumMod val="50000"/>
                </a:schemeClr>
              </a:solidFill>
              <a:latin typeface="Arial"/>
              <a:ea typeface="STKait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桌子上的电子产品&#10;&#10;已自动生成说明">
            <a:extLst>
              <a:ext uri="{FF2B5EF4-FFF2-40B4-BE49-F238E27FC236}">
                <a16:creationId xmlns:a16="http://schemas.microsoft.com/office/drawing/2014/main" id="{27AA5AE0-8483-4050-A69C-4F51C5DB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208"/>
            <a:ext cx="12203500" cy="68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14E7D68B-EB8E-4C53-AEA4-0F5D9E66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197"/>
            <a:ext cx="12203501" cy="56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游戏机, 播放器, 球, 摆动&#10;&#10;已自动生成说明">
            <a:extLst>
              <a:ext uri="{FF2B5EF4-FFF2-40B4-BE49-F238E27FC236}">
                <a16:creationId xmlns:a16="http://schemas.microsoft.com/office/drawing/2014/main" id="{B8B0B367-E11E-44BB-B24B-6F6BA058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38" y="6923"/>
            <a:ext cx="10018143" cy="67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2" descr="图片包含 信封, 游戏机, 桌子, 对&#10;&#10;已自动生成说明">
            <a:extLst>
              <a:ext uri="{FF2B5EF4-FFF2-40B4-BE49-F238E27FC236}">
                <a16:creationId xmlns:a16="http://schemas.microsoft.com/office/drawing/2014/main" id="{9D2ED0DE-F1CF-463A-A4B1-D343A696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4" y="53996"/>
            <a:ext cx="6806484" cy="675000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643F7E-0733-47AF-9923-A47A7741452F}"/>
              </a:ext>
            </a:extLst>
          </p:cNvPr>
          <p:cNvSpPr txBox="1"/>
          <p:nvPr/>
        </p:nvSpPr>
        <p:spPr>
          <a:xfrm>
            <a:off x="7462837" y="2807493"/>
            <a:ext cx="36837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4400">
                <a:ea typeface="+mn-lt"/>
                <a:cs typeface="+mn-lt"/>
              </a:rPr>
              <a:t>Френель айна</a:t>
            </a:r>
            <a:endParaRPr lang="zh-CN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250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图片 3" descr="桌子上的手机&#10;&#10;已自动生成说明">
            <a:extLst>
              <a:ext uri="{FF2B5EF4-FFF2-40B4-BE49-F238E27FC236}">
                <a16:creationId xmlns:a16="http://schemas.microsoft.com/office/drawing/2014/main" id="{7EF9CACA-6C4C-47EE-9323-7B8CF1E9B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0" r="1" b="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图片 2" descr="桌子上的电脑和手机&#10;&#10;已自动生成说明">
            <a:extLst>
              <a:ext uri="{FF2B5EF4-FFF2-40B4-BE49-F238E27FC236}">
                <a16:creationId xmlns:a16="http://schemas.microsoft.com/office/drawing/2014/main" id="{94D77540-0564-472F-91F5-5125FF02D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07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26306-3C5C-41BE-8415-A94BB2E2CA3D}"/>
              </a:ext>
            </a:extLst>
          </p:cNvPr>
          <p:cNvSpPr txBox="1"/>
          <p:nvPr/>
        </p:nvSpPr>
        <p:spPr>
          <a:xfrm>
            <a:off x="104776" y="6296024"/>
            <a:ext cx="4350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dirty="0"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B79E43-ED52-4EF0-9E65-6D5A323D4EE2}"/>
              </a:ext>
            </a:extLst>
          </p:cNvPr>
          <p:cNvSpPr txBox="1"/>
          <p:nvPr/>
        </p:nvSpPr>
        <p:spPr>
          <a:xfrm>
            <a:off x="7593807" y="330994"/>
            <a:ext cx="31361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4000">
                <a:ea typeface="+mn-lt"/>
                <a:cs typeface="+mn-lt"/>
              </a:rPr>
              <a:t>Силикон</a:t>
            </a:r>
            <a:endParaRPr lang="zh-CN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80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2" descr="图片包含 室内, 桌子, 游戏机, 房间&#10;&#10;已自动生成说明">
            <a:extLst>
              <a:ext uri="{FF2B5EF4-FFF2-40B4-BE49-F238E27FC236}">
                <a16:creationId xmlns:a16="http://schemas.microsoft.com/office/drawing/2014/main" id="{131EF614-D2C6-44A5-A548-07CDD7F31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人, 室内, 窗户, 男人&#10;&#10;已自动生成说明">
            <a:extLst>
              <a:ext uri="{FF2B5EF4-FFF2-40B4-BE49-F238E27FC236}">
                <a16:creationId xmlns:a16="http://schemas.microsoft.com/office/drawing/2014/main" id="{2699F4D1-5254-42A5-9C14-E1E10C92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59" y="-5526"/>
            <a:ext cx="12217878" cy="6869054"/>
          </a:xfrm>
          <a:prstGeom prst="rect">
            <a:avLst/>
          </a:prstGeom>
        </p:spPr>
      </p:pic>
      <p:pic>
        <p:nvPicPr>
          <p:cNvPr id="3" name="图片 3" descr="图片包含 小, 男人, 雪, 桌子&#10;&#10;已自动生成说明">
            <a:extLst>
              <a:ext uri="{FF2B5EF4-FFF2-40B4-BE49-F238E27FC236}">
                <a16:creationId xmlns:a16="http://schemas.microsoft.com/office/drawing/2014/main" id="{2827E486-1E24-40C0-8B8A-F9E3B0B6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20" y="1942741"/>
            <a:ext cx="3535572" cy="4827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形 4" descr="Line arrow: Straight 纯色填充">
            <a:extLst>
              <a:ext uri="{FF2B5EF4-FFF2-40B4-BE49-F238E27FC236}">
                <a16:creationId xmlns:a16="http://schemas.microsoft.com/office/drawing/2014/main" id="{63226973-D288-40BD-BB1E-1DD28F995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805" y="3506907"/>
            <a:ext cx="3818625" cy="1072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A39EEC-BE54-4E89-9D2F-194D64E0A5BA}"/>
              </a:ext>
            </a:extLst>
          </p:cNvPr>
          <p:cNvSpPr txBox="1"/>
          <p:nvPr/>
        </p:nvSpPr>
        <p:spPr>
          <a:xfrm>
            <a:off x="4724400" y="320039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Arial Black"/>
                <a:ea typeface="宋体"/>
                <a:cs typeface="Calibri"/>
              </a:rPr>
              <a:t>1 M</a:t>
            </a:r>
            <a:endParaRPr lang="zh-CN" altLang="en-US" dirty="0">
              <a:solidFill>
                <a:schemeClr val="bg1"/>
              </a:solidFill>
              <a:latin typeface="Arial Black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931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F44D26B6-F978-4960-9C06-C43A62E7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92"/>
            <a:ext cx="12145991" cy="69572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9AA1BF-7096-41B2-86FD-A2CC240514D2}"/>
              </a:ext>
            </a:extLst>
          </p:cNvPr>
          <p:cNvSpPr/>
          <p:nvPr/>
        </p:nvSpPr>
        <p:spPr>
          <a:xfrm>
            <a:off x="495300" y="1483518"/>
            <a:ext cx="2250280" cy="91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551334-B3A4-4280-A555-6C689821FD3D}"/>
              </a:ext>
            </a:extLst>
          </p:cNvPr>
          <p:cNvSpPr/>
          <p:nvPr/>
        </p:nvSpPr>
        <p:spPr>
          <a:xfrm>
            <a:off x="6269830" y="5150643"/>
            <a:ext cx="1154906" cy="91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FCB8F7-427A-4A07-B352-C0FFE1555BD7}"/>
              </a:ext>
            </a:extLst>
          </p:cNvPr>
          <p:cNvSpPr/>
          <p:nvPr/>
        </p:nvSpPr>
        <p:spPr>
          <a:xfrm>
            <a:off x="435768" y="5150643"/>
            <a:ext cx="1262062" cy="91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30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BBFC9DEE-B1F7-43F1-A3ED-50D55042F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7" b="46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/>
  <cp:revision>158</cp:revision>
  <dcterms:created xsi:type="dcterms:W3CDTF">2021-05-02T07:16:32Z</dcterms:created>
  <dcterms:modified xsi:type="dcterms:W3CDTF">2021-10-11T03:42:11Z</dcterms:modified>
</cp:coreProperties>
</file>